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1"/>
  </p:notesMasterIdLst>
  <p:handoutMasterIdLst>
    <p:handoutMasterId r:id="rId12"/>
  </p:handoutMasterIdLst>
  <p:sldIdLst>
    <p:sldId id="256" r:id="rId3"/>
    <p:sldId id="268" r:id="rId4"/>
    <p:sldId id="264" r:id="rId5"/>
    <p:sldId id="269" r:id="rId6"/>
    <p:sldId id="265" r:id="rId7"/>
    <p:sldId id="266" r:id="rId8"/>
    <p:sldId id="270" r:id="rId9"/>
    <p:sldId id="273" r:id="rId1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A5EFD2D-C35E-F748-88D5-910B7BF213F6}" type="datetimeFigureOut">
              <a:rPr lang="en-US" smtClean="0"/>
              <a:t>3/27/2025</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D3936B8-6C01-2B4F-A697-F5D5D51A96FC}" type="slidenum">
              <a:rPr lang="en-US" smtClean="0"/>
              <a:t>‹#›</a:t>
            </a:fld>
            <a:endParaRPr lang="en-US"/>
          </a:p>
        </p:txBody>
      </p:sp>
    </p:spTree>
    <p:extLst>
      <p:ext uri="{BB962C8B-B14F-4D97-AF65-F5344CB8AC3E}">
        <p14:creationId xmlns:p14="http://schemas.microsoft.com/office/powerpoint/2010/main" val="26592566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C7F0ED3-750A-5546-9A0D-7B5B03FD88B9}" type="datetimeFigureOut">
              <a:rPr lang="en-US" smtClean="0"/>
              <a:t>3/27/2025</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BB2D2E6-71F3-974F-8AF9-3477783E82E1}" type="slidenum">
              <a:rPr lang="en-US" smtClean="0"/>
              <a:t>‹#›</a:t>
            </a:fld>
            <a:endParaRPr lang="en-US"/>
          </a:p>
        </p:txBody>
      </p:sp>
    </p:spTree>
    <p:extLst>
      <p:ext uri="{BB962C8B-B14F-4D97-AF65-F5344CB8AC3E}">
        <p14:creationId xmlns:p14="http://schemas.microsoft.com/office/powerpoint/2010/main" val="30373173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B2D2E6-71F3-974F-8AF9-3477783E82E1}" type="slidenum">
              <a:rPr lang="en-US" smtClean="0"/>
              <a:t>1</a:t>
            </a:fld>
            <a:endParaRPr lang="en-US"/>
          </a:p>
        </p:txBody>
      </p:sp>
    </p:spTree>
    <p:extLst>
      <p:ext uri="{BB962C8B-B14F-4D97-AF65-F5344CB8AC3E}">
        <p14:creationId xmlns:p14="http://schemas.microsoft.com/office/powerpoint/2010/main" val="2514606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fi-FI" dirty="0" err="1"/>
              <a:t>Click</a:t>
            </a:r>
            <a:r>
              <a:rPr lang="fi-FI" dirty="0"/>
              <a:t> to </a:t>
            </a:r>
            <a:r>
              <a:rPr lang="fi-FI" dirty="0" err="1"/>
              <a:t>edit</a:t>
            </a:r>
            <a:r>
              <a:rPr lang="fi-FI" dirty="0"/>
              <a:t> </a:t>
            </a:r>
            <a:r>
              <a:rPr lang="fi-FI" dirty="0" err="1"/>
              <a:t>Master</a:t>
            </a:r>
            <a:r>
              <a:rPr lang="fi-FI" dirty="0"/>
              <a:t> </a:t>
            </a:r>
            <a:r>
              <a:rPr lang="fi-FI" dirty="0" err="1"/>
              <a:t>title</a:t>
            </a:r>
            <a:r>
              <a:rPr lang="fi-FI" dirty="0"/>
              <a:t> </a:t>
            </a:r>
            <a:r>
              <a:rPr lang="fi-FI" dirty="0" err="1"/>
              <a:t>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err="1"/>
              <a:t>Click</a:t>
            </a:r>
            <a:r>
              <a:rPr lang="fi-FI" dirty="0"/>
              <a:t> to </a:t>
            </a:r>
            <a:r>
              <a:rPr lang="fi-FI" dirty="0" err="1"/>
              <a:t>edit</a:t>
            </a:r>
            <a:r>
              <a:rPr lang="fi-FI" dirty="0"/>
              <a:t> </a:t>
            </a:r>
            <a:r>
              <a:rPr lang="fi-FI" dirty="0" err="1"/>
              <a:t>Master</a:t>
            </a:r>
            <a:r>
              <a:rPr lang="fi-FI" dirty="0"/>
              <a:t> </a:t>
            </a:r>
            <a:r>
              <a:rPr lang="fi-FI" dirty="0" err="1"/>
              <a:t>subtitle</a:t>
            </a:r>
            <a:r>
              <a:rPr lang="fi-FI" dirty="0"/>
              <a:t> </a:t>
            </a:r>
            <a:r>
              <a:rPr lang="fi-FI" dirty="0" err="1"/>
              <a:t>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E58623CD-03C0-9E4E-805B-A6069CA10EC7}" type="datetime1">
              <a:rPr lang="en-US" smtClean="0"/>
              <a:pPr/>
              <a:t>3/27/2025</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dirty="0"/>
              <a:t>© MÄNTTÄ-VILPPULAN KAUPUNKI</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A40CA24-C316-8548-92C8-49978792A09F}" type="slidenum">
              <a:rPr lang="en-US" smtClean="0"/>
              <a:pPr/>
              <a:t>‹#›</a:t>
            </a:fld>
            <a:endParaRPr lang="en-US" dirty="0"/>
          </a:p>
        </p:txBody>
      </p:sp>
    </p:spTree>
    <p:extLst>
      <p:ext uri="{BB962C8B-B14F-4D97-AF65-F5344CB8AC3E}">
        <p14:creationId xmlns:p14="http://schemas.microsoft.com/office/powerpoint/2010/main" val="392652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Content Placeholder 2"/>
          <p:cNvSpPr>
            <a:spLocks noGrp="1"/>
          </p:cNvSpPr>
          <p:nvPr>
            <p:ph idx="1"/>
          </p:nvPr>
        </p:nvSpPr>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fld id="{BC4D1678-EDA5-364D-92EC-63DABF707B21}"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3812636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i-FI"/>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Click to edit Master text styles</a:t>
            </a:r>
          </a:p>
        </p:txBody>
      </p:sp>
      <p:sp>
        <p:nvSpPr>
          <p:cNvPr id="4" name="Date Placeholder 3"/>
          <p:cNvSpPr>
            <a:spLocks noGrp="1"/>
          </p:cNvSpPr>
          <p:nvPr>
            <p:ph type="dt" sz="half" idx="10"/>
          </p:nvPr>
        </p:nvSpPr>
        <p:spPr/>
        <p:txBody>
          <a:bodyPr/>
          <a:lstStyle/>
          <a:p>
            <a:fld id="{C861EFEE-97E0-244F-8C01-776C0782350C}"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103209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5" name="Date Placeholder 4"/>
          <p:cNvSpPr>
            <a:spLocks noGrp="1"/>
          </p:cNvSpPr>
          <p:nvPr>
            <p:ph type="dt" sz="half" idx="10"/>
          </p:nvPr>
        </p:nvSpPr>
        <p:spPr/>
        <p:txBody>
          <a:bodyPr/>
          <a:lstStyle/>
          <a:p>
            <a:fld id="{83ECA2DD-7511-A942-AF58-9D84A7AF8F7F}" type="datetime1">
              <a:rPr lang="en-US" smtClean="0"/>
              <a:t>3/27/2025</a:t>
            </a:fld>
            <a:endParaRPr lang="en-US"/>
          </a:p>
        </p:txBody>
      </p:sp>
      <p:sp>
        <p:nvSpPr>
          <p:cNvPr id="6" name="Footer Placeholder 5"/>
          <p:cNvSpPr>
            <a:spLocks noGrp="1"/>
          </p:cNvSpPr>
          <p:nvPr>
            <p:ph type="ftr" sz="quarter" idx="11"/>
          </p:nvPr>
        </p:nvSpPr>
        <p:spPr/>
        <p:txBody>
          <a:bodyPr/>
          <a:lstStyle/>
          <a:p>
            <a:r>
              <a:rPr lang="en-US"/>
              <a:t>© MÄNTTÄ-VILPPULAN KAUPUNKI</a:t>
            </a:r>
          </a:p>
        </p:txBody>
      </p:sp>
      <p:sp>
        <p:nvSpPr>
          <p:cNvPr id="7" name="Slide Number Placeholder 6"/>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2178714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7" name="Date Placeholder 6"/>
          <p:cNvSpPr>
            <a:spLocks noGrp="1"/>
          </p:cNvSpPr>
          <p:nvPr>
            <p:ph type="dt" sz="half" idx="10"/>
          </p:nvPr>
        </p:nvSpPr>
        <p:spPr/>
        <p:txBody>
          <a:bodyPr/>
          <a:lstStyle/>
          <a:p>
            <a:fld id="{8BBD4320-1474-6D4F-A9FB-59BEF95DE639}" type="datetime1">
              <a:rPr lang="en-US" smtClean="0"/>
              <a:t>3/27/2025</a:t>
            </a:fld>
            <a:endParaRPr lang="en-US"/>
          </a:p>
        </p:txBody>
      </p:sp>
      <p:sp>
        <p:nvSpPr>
          <p:cNvPr id="8" name="Footer Placeholder 7"/>
          <p:cNvSpPr>
            <a:spLocks noGrp="1"/>
          </p:cNvSpPr>
          <p:nvPr>
            <p:ph type="ftr" sz="quarter" idx="11"/>
          </p:nvPr>
        </p:nvSpPr>
        <p:spPr/>
        <p:txBody>
          <a:bodyPr/>
          <a:lstStyle/>
          <a:p>
            <a:r>
              <a:rPr lang="en-US"/>
              <a:t>© MÄNTTÄ-VILPPULAN KAUPUNKI</a:t>
            </a:r>
          </a:p>
        </p:txBody>
      </p:sp>
      <p:sp>
        <p:nvSpPr>
          <p:cNvPr id="9" name="Slide Number Placeholder 8"/>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67171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Date Placeholder 2"/>
          <p:cNvSpPr>
            <a:spLocks noGrp="1"/>
          </p:cNvSpPr>
          <p:nvPr>
            <p:ph type="dt" sz="half" idx="10"/>
          </p:nvPr>
        </p:nvSpPr>
        <p:spPr/>
        <p:txBody>
          <a:bodyPr/>
          <a:lstStyle/>
          <a:p>
            <a:fld id="{2AC2A77F-C498-D143-B23D-9CBFA3518CAC}" type="datetime1">
              <a:rPr lang="en-US" smtClean="0"/>
              <a:t>3/27/2025</a:t>
            </a:fld>
            <a:endParaRPr lang="en-US"/>
          </a:p>
        </p:txBody>
      </p:sp>
      <p:sp>
        <p:nvSpPr>
          <p:cNvPr id="4" name="Footer Placeholder 3"/>
          <p:cNvSpPr>
            <a:spLocks noGrp="1"/>
          </p:cNvSpPr>
          <p:nvPr>
            <p:ph type="ftr" sz="quarter" idx="11"/>
          </p:nvPr>
        </p:nvSpPr>
        <p:spPr/>
        <p:txBody>
          <a:bodyPr/>
          <a:lstStyle/>
          <a:p>
            <a:r>
              <a:rPr lang="en-US"/>
              <a:t>© MÄNTTÄ-VILPPULAN KAUPUNKI</a:t>
            </a:r>
          </a:p>
        </p:txBody>
      </p:sp>
      <p:sp>
        <p:nvSpPr>
          <p:cNvPr id="5" name="Slide Number Placeholder 4"/>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105261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ED781-44FB-2F4C-BA22-4B46CC5411F1}" type="datetime1">
              <a:rPr lang="en-US" smtClean="0"/>
              <a:t>3/27/2025</a:t>
            </a:fld>
            <a:endParaRPr lang="en-US"/>
          </a:p>
        </p:txBody>
      </p:sp>
      <p:sp>
        <p:nvSpPr>
          <p:cNvPr id="3" name="Footer Placeholder 2"/>
          <p:cNvSpPr>
            <a:spLocks noGrp="1"/>
          </p:cNvSpPr>
          <p:nvPr>
            <p:ph type="ftr" sz="quarter" idx="11"/>
          </p:nvPr>
        </p:nvSpPr>
        <p:spPr/>
        <p:txBody>
          <a:bodyPr/>
          <a:lstStyle/>
          <a:p>
            <a:r>
              <a:rPr lang="en-US"/>
              <a:t>© MÄNTTÄ-VILPPULAN KAUPUNKI</a:t>
            </a:r>
          </a:p>
        </p:txBody>
      </p:sp>
      <p:sp>
        <p:nvSpPr>
          <p:cNvPr id="4" name="Slide Number Placeholder 3"/>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143518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i-FI"/>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Click to edit Master text styles</a:t>
            </a:r>
          </a:p>
        </p:txBody>
      </p:sp>
      <p:sp>
        <p:nvSpPr>
          <p:cNvPr id="5" name="Date Placeholder 4"/>
          <p:cNvSpPr>
            <a:spLocks noGrp="1"/>
          </p:cNvSpPr>
          <p:nvPr>
            <p:ph type="dt" sz="half" idx="10"/>
          </p:nvPr>
        </p:nvSpPr>
        <p:spPr/>
        <p:txBody>
          <a:bodyPr/>
          <a:lstStyle/>
          <a:p>
            <a:fld id="{6D5EA16A-059A-AA4B-9283-33289569AE7F}" type="datetime1">
              <a:rPr lang="en-US" smtClean="0"/>
              <a:t>3/27/2025</a:t>
            </a:fld>
            <a:endParaRPr lang="en-US"/>
          </a:p>
        </p:txBody>
      </p:sp>
      <p:sp>
        <p:nvSpPr>
          <p:cNvPr id="6" name="Footer Placeholder 5"/>
          <p:cNvSpPr>
            <a:spLocks noGrp="1"/>
          </p:cNvSpPr>
          <p:nvPr>
            <p:ph type="ftr" sz="quarter" idx="11"/>
          </p:nvPr>
        </p:nvSpPr>
        <p:spPr/>
        <p:txBody>
          <a:bodyPr/>
          <a:lstStyle/>
          <a:p>
            <a:r>
              <a:rPr lang="en-US"/>
              <a:t>© MÄNTTÄ-VILPPULAN KAUPUNKI</a:t>
            </a:r>
          </a:p>
        </p:txBody>
      </p:sp>
      <p:sp>
        <p:nvSpPr>
          <p:cNvPr id="7" name="Slide Number Placeholder 6"/>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3644995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i-FI"/>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Click to edit Master text styles</a:t>
            </a:r>
          </a:p>
        </p:txBody>
      </p:sp>
      <p:sp>
        <p:nvSpPr>
          <p:cNvPr id="5" name="Date Placeholder 4"/>
          <p:cNvSpPr>
            <a:spLocks noGrp="1"/>
          </p:cNvSpPr>
          <p:nvPr>
            <p:ph type="dt" sz="half" idx="10"/>
          </p:nvPr>
        </p:nvSpPr>
        <p:spPr/>
        <p:txBody>
          <a:bodyPr/>
          <a:lstStyle/>
          <a:p>
            <a:fld id="{BB128C89-ED86-C140-8E4C-E79FAABEDB57}" type="datetime1">
              <a:rPr lang="en-US" smtClean="0"/>
              <a:t>3/27/2025</a:t>
            </a:fld>
            <a:endParaRPr lang="en-US"/>
          </a:p>
        </p:txBody>
      </p:sp>
      <p:sp>
        <p:nvSpPr>
          <p:cNvPr id="6" name="Footer Placeholder 5"/>
          <p:cNvSpPr>
            <a:spLocks noGrp="1"/>
          </p:cNvSpPr>
          <p:nvPr>
            <p:ph type="ftr" sz="quarter" idx="11"/>
          </p:nvPr>
        </p:nvSpPr>
        <p:spPr/>
        <p:txBody>
          <a:bodyPr/>
          <a:lstStyle/>
          <a:p>
            <a:r>
              <a:rPr lang="en-US"/>
              <a:t>© MÄNTTÄ-VILPPULAN KAUPUNKI</a:t>
            </a:r>
          </a:p>
        </p:txBody>
      </p:sp>
      <p:sp>
        <p:nvSpPr>
          <p:cNvPr id="7" name="Slide Number Placeholder 6"/>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2258711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fld id="{22E7F20E-9E23-4846-8E13-7CF628CA6691}"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1655096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i-FI"/>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fld id="{8D093013-8967-564F-B4EE-1C54337A3AE8}"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2061009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fi-FI" dirty="0" err="1"/>
              <a:t>Click</a:t>
            </a:r>
            <a:r>
              <a:rPr lang="fi-FI" dirty="0"/>
              <a:t> to </a:t>
            </a:r>
            <a:r>
              <a:rPr lang="fi-FI" dirty="0" err="1"/>
              <a:t>edit</a:t>
            </a:r>
            <a:r>
              <a:rPr lang="fi-FI" dirty="0"/>
              <a:t> </a:t>
            </a:r>
            <a:r>
              <a:rPr lang="fi-FI" dirty="0" err="1"/>
              <a:t>Master</a:t>
            </a:r>
            <a:r>
              <a:rPr lang="fi-FI" dirty="0"/>
              <a:t> </a:t>
            </a:r>
            <a:r>
              <a:rPr lang="fi-FI" dirty="0" err="1"/>
              <a:t>title</a:t>
            </a:r>
            <a:r>
              <a:rPr lang="fi-FI" dirty="0"/>
              <a:t> </a:t>
            </a:r>
            <a:r>
              <a:rPr lang="fi-FI" dirty="0" err="1"/>
              <a:t>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err="1"/>
              <a:t>Click</a:t>
            </a:r>
            <a:r>
              <a:rPr lang="fi-FI" dirty="0"/>
              <a:t> to </a:t>
            </a:r>
            <a:r>
              <a:rPr lang="fi-FI" dirty="0" err="1"/>
              <a:t>edit</a:t>
            </a:r>
            <a:r>
              <a:rPr lang="fi-FI" dirty="0"/>
              <a:t> </a:t>
            </a:r>
            <a:r>
              <a:rPr lang="fi-FI" dirty="0" err="1"/>
              <a:t>Master</a:t>
            </a:r>
            <a:r>
              <a:rPr lang="fi-FI" dirty="0"/>
              <a:t> </a:t>
            </a:r>
            <a:r>
              <a:rPr lang="fi-FI" dirty="0" err="1"/>
              <a:t>subtitle</a:t>
            </a:r>
            <a:r>
              <a:rPr lang="fi-FI" dirty="0"/>
              <a:t> </a:t>
            </a:r>
            <a:r>
              <a:rPr lang="fi-FI" dirty="0" err="1"/>
              <a:t>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E58623CD-03C0-9E4E-805B-A6069CA10EC7}" type="datetime1">
              <a:rPr lang="en-US" smtClean="0"/>
              <a:pPr/>
              <a:t>3/27/2025</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dirty="0"/>
              <a:t>© MÄNTTÄ-VILPPULAN KAUPUNKI</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A40CA24-C316-8548-92C8-49978792A09F}" type="slidenum">
              <a:rPr lang="en-US" smtClean="0"/>
              <a:pPr/>
              <a:t>‹#›</a:t>
            </a:fld>
            <a:endParaRPr lang="en-US" dirty="0"/>
          </a:p>
        </p:txBody>
      </p:sp>
    </p:spTree>
    <p:extLst>
      <p:ext uri="{BB962C8B-B14F-4D97-AF65-F5344CB8AC3E}">
        <p14:creationId xmlns:p14="http://schemas.microsoft.com/office/powerpoint/2010/main" val="1814781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Content Placeholder 2"/>
          <p:cNvSpPr>
            <a:spLocks noGrp="1"/>
          </p:cNvSpPr>
          <p:nvPr>
            <p:ph idx="1"/>
          </p:nvPr>
        </p:nvSpPr>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fld id="{BC4D1678-EDA5-364D-92EC-63DABF707B21}"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2884560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i-FI"/>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Click to edit Master text styles</a:t>
            </a:r>
          </a:p>
        </p:txBody>
      </p:sp>
      <p:sp>
        <p:nvSpPr>
          <p:cNvPr id="4" name="Date Placeholder 3"/>
          <p:cNvSpPr>
            <a:spLocks noGrp="1"/>
          </p:cNvSpPr>
          <p:nvPr>
            <p:ph type="dt" sz="half" idx="10"/>
          </p:nvPr>
        </p:nvSpPr>
        <p:spPr/>
        <p:txBody>
          <a:bodyPr/>
          <a:lstStyle/>
          <a:p>
            <a:fld id="{C861EFEE-97E0-244F-8C01-776C0782350C}"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4155105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5" name="Date Placeholder 4"/>
          <p:cNvSpPr>
            <a:spLocks noGrp="1"/>
          </p:cNvSpPr>
          <p:nvPr>
            <p:ph type="dt" sz="half" idx="10"/>
          </p:nvPr>
        </p:nvSpPr>
        <p:spPr/>
        <p:txBody>
          <a:bodyPr/>
          <a:lstStyle/>
          <a:p>
            <a:fld id="{83ECA2DD-7511-A942-AF58-9D84A7AF8F7F}" type="datetime1">
              <a:rPr lang="en-US" smtClean="0"/>
              <a:t>3/27/2025</a:t>
            </a:fld>
            <a:endParaRPr lang="en-US"/>
          </a:p>
        </p:txBody>
      </p:sp>
      <p:sp>
        <p:nvSpPr>
          <p:cNvPr id="6" name="Footer Placeholder 5"/>
          <p:cNvSpPr>
            <a:spLocks noGrp="1"/>
          </p:cNvSpPr>
          <p:nvPr>
            <p:ph type="ftr" sz="quarter" idx="11"/>
          </p:nvPr>
        </p:nvSpPr>
        <p:spPr/>
        <p:txBody>
          <a:bodyPr/>
          <a:lstStyle/>
          <a:p>
            <a:r>
              <a:rPr lang="en-US"/>
              <a:t>© MÄNTTÄ-VILPPULAN KAUPUNKI</a:t>
            </a:r>
          </a:p>
        </p:txBody>
      </p:sp>
      <p:sp>
        <p:nvSpPr>
          <p:cNvPr id="7" name="Slide Number Placeholder 6"/>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2786335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7" name="Date Placeholder 6"/>
          <p:cNvSpPr>
            <a:spLocks noGrp="1"/>
          </p:cNvSpPr>
          <p:nvPr>
            <p:ph type="dt" sz="half" idx="10"/>
          </p:nvPr>
        </p:nvSpPr>
        <p:spPr/>
        <p:txBody>
          <a:bodyPr/>
          <a:lstStyle/>
          <a:p>
            <a:fld id="{8BBD4320-1474-6D4F-A9FB-59BEF95DE639}" type="datetime1">
              <a:rPr lang="en-US" smtClean="0"/>
              <a:t>3/27/2025</a:t>
            </a:fld>
            <a:endParaRPr lang="en-US"/>
          </a:p>
        </p:txBody>
      </p:sp>
      <p:sp>
        <p:nvSpPr>
          <p:cNvPr id="8" name="Footer Placeholder 7"/>
          <p:cNvSpPr>
            <a:spLocks noGrp="1"/>
          </p:cNvSpPr>
          <p:nvPr>
            <p:ph type="ftr" sz="quarter" idx="11"/>
          </p:nvPr>
        </p:nvSpPr>
        <p:spPr/>
        <p:txBody>
          <a:bodyPr/>
          <a:lstStyle/>
          <a:p>
            <a:r>
              <a:rPr lang="en-US"/>
              <a:t>© MÄNTTÄ-VILPPULAN KAUPUNKI</a:t>
            </a:r>
          </a:p>
        </p:txBody>
      </p:sp>
      <p:sp>
        <p:nvSpPr>
          <p:cNvPr id="9" name="Slide Number Placeholder 8"/>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3461378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Date Placeholder 2"/>
          <p:cNvSpPr>
            <a:spLocks noGrp="1"/>
          </p:cNvSpPr>
          <p:nvPr>
            <p:ph type="dt" sz="half" idx="10"/>
          </p:nvPr>
        </p:nvSpPr>
        <p:spPr/>
        <p:txBody>
          <a:bodyPr/>
          <a:lstStyle/>
          <a:p>
            <a:fld id="{2AC2A77F-C498-D143-B23D-9CBFA3518CAC}" type="datetime1">
              <a:rPr lang="en-US" smtClean="0"/>
              <a:t>3/27/2025</a:t>
            </a:fld>
            <a:endParaRPr lang="en-US"/>
          </a:p>
        </p:txBody>
      </p:sp>
      <p:sp>
        <p:nvSpPr>
          <p:cNvPr id="4" name="Footer Placeholder 3"/>
          <p:cNvSpPr>
            <a:spLocks noGrp="1"/>
          </p:cNvSpPr>
          <p:nvPr>
            <p:ph type="ftr" sz="quarter" idx="11"/>
          </p:nvPr>
        </p:nvSpPr>
        <p:spPr/>
        <p:txBody>
          <a:bodyPr/>
          <a:lstStyle/>
          <a:p>
            <a:r>
              <a:rPr lang="en-US"/>
              <a:t>© MÄNTTÄ-VILPPULAN KAUPUNKI</a:t>
            </a:r>
          </a:p>
        </p:txBody>
      </p:sp>
      <p:sp>
        <p:nvSpPr>
          <p:cNvPr id="5" name="Slide Number Placeholder 4"/>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3466080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ED781-44FB-2F4C-BA22-4B46CC5411F1}" type="datetime1">
              <a:rPr lang="en-US" smtClean="0"/>
              <a:t>3/27/2025</a:t>
            </a:fld>
            <a:endParaRPr lang="en-US"/>
          </a:p>
        </p:txBody>
      </p:sp>
      <p:sp>
        <p:nvSpPr>
          <p:cNvPr id="3" name="Footer Placeholder 2"/>
          <p:cNvSpPr>
            <a:spLocks noGrp="1"/>
          </p:cNvSpPr>
          <p:nvPr>
            <p:ph type="ftr" sz="quarter" idx="11"/>
          </p:nvPr>
        </p:nvSpPr>
        <p:spPr/>
        <p:txBody>
          <a:bodyPr/>
          <a:lstStyle/>
          <a:p>
            <a:r>
              <a:rPr lang="en-US"/>
              <a:t>© MÄNTTÄ-VILPPULAN KAUPUNKI</a:t>
            </a:r>
          </a:p>
        </p:txBody>
      </p:sp>
      <p:sp>
        <p:nvSpPr>
          <p:cNvPr id="4" name="Slide Number Placeholder 3"/>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1351032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i-FI"/>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Click to edit Master text styles</a:t>
            </a:r>
          </a:p>
        </p:txBody>
      </p:sp>
      <p:sp>
        <p:nvSpPr>
          <p:cNvPr id="5" name="Date Placeholder 4"/>
          <p:cNvSpPr>
            <a:spLocks noGrp="1"/>
          </p:cNvSpPr>
          <p:nvPr>
            <p:ph type="dt" sz="half" idx="10"/>
          </p:nvPr>
        </p:nvSpPr>
        <p:spPr/>
        <p:txBody>
          <a:bodyPr/>
          <a:lstStyle/>
          <a:p>
            <a:fld id="{6D5EA16A-059A-AA4B-9283-33289569AE7F}" type="datetime1">
              <a:rPr lang="en-US" smtClean="0"/>
              <a:t>3/27/2025</a:t>
            </a:fld>
            <a:endParaRPr lang="en-US"/>
          </a:p>
        </p:txBody>
      </p:sp>
      <p:sp>
        <p:nvSpPr>
          <p:cNvPr id="6" name="Footer Placeholder 5"/>
          <p:cNvSpPr>
            <a:spLocks noGrp="1"/>
          </p:cNvSpPr>
          <p:nvPr>
            <p:ph type="ftr" sz="quarter" idx="11"/>
          </p:nvPr>
        </p:nvSpPr>
        <p:spPr/>
        <p:txBody>
          <a:bodyPr/>
          <a:lstStyle/>
          <a:p>
            <a:r>
              <a:rPr lang="en-US"/>
              <a:t>© MÄNTTÄ-VILPPULAN KAUPUNKI</a:t>
            </a:r>
          </a:p>
        </p:txBody>
      </p:sp>
      <p:sp>
        <p:nvSpPr>
          <p:cNvPr id="7" name="Slide Number Placeholder 6"/>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1040274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i-FI"/>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Click to edit Master text styles</a:t>
            </a:r>
          </a:p>
        </p:txBody>
      </p:sp>
      <p:sp>
        <p:nvSpPr>
          <p:cNvPr id="5" name="Date Placeholder 4"/>
          <p:cNvSpPr>
            <a:spLocks noGrp="1"/>
          </p:cNvSpPr>
          <p:nvPr>
            <p:ph type="dt" sz="half" idx="10"/>
          </p:nvPr>
        </p:nvSpPr>
        <p:spPr/>
        <p:txBody>
          <a:bodyPr/>
          <a:lstStyle/>
          <a:p>
            <a:fld id="{BB128C89-ED86-C140-8E4C-E79FAABEDB57}" type="datetime1">
              <a:rPr lang="en-US" smtClean="0"/>
              <a:t>3/27/2025</a:t>
            </a:fld>
            <a:endParaRPr lang="en-US"/>
          </a:p>
        </p:txBody>
      </p:sp>
      <p:sp>
        <p:nvSpPr>
          <p:cNvPr id="6" name="Footer Placeholder 5"/>
          <p:cNvSpPr>
            <a:spLocks noGrp="1"/>
          </p:cNvSpPr>
          <p:nvPr>
            <p:ph type="ftr" sz="quarter" idx="11"/>
          </p:nvPr>
        </p:nvSpPr>
        <p:spPr/>
        <p:txBody>
          <a:bodyPr/>
          <a:lstStyle/>
          <a:p>
            <a:r>
              <a:rPr lang="en-US"/>
              <a:t>© MÄNTTÄ-VILPPULAN KAUPUNKI</a:t>
            </a:r>
          </a:p>
        </p:txBody>
      </p:sp>
      <p:sp>
        <p:nvSpPr>
          <p:cNvPr id="7" name="Slide Number Placeholder 6"/>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3626383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fld id="{22E7F20E-9E23-4846-8E13-7CF628CA6691}"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2149350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i-FI"/>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fld id="{8D093013-8967-564F-B4EE-1C54337A3AE8}" type="datetime1">
              <a:rPr lang="en-US" smtClean="0"/>
              <a:t>3/27/2025</a:t>
            </a:fld>
            <a:endParaRPr lang="en-US"/>
          </a:p>
        </p:txBody>
      </p:sp>
      <p:sp>
        <p:nvSpPr>
          <p:cNvPr id="5" name="Footer Placeholder 4"/>
          <p:cNvSpPr>
            <a:spLocks noGrp="1"/>
          </p:cNvSpPr>
          <p:nvPr>
            <p:ph type="ftr" sz="quarter" idx="11"/>
          </p:nvPr>
        </p:nvSpPr>
        <p:spPr/>
        <p:txBody>
          <a:bodyPr/>
          <a:lstStyle/>
          <a:p>
            <a:r>
              <a:rPr lang="en-US"/>
              <a:t>© MÄNTTÄ-VILPPULAN KAUPUNKI</a:t>
            </a:r>
          </a:p>
        </p:txBody>
      </p:sp>
      <p:sp>
        <p:nvSpPr>
          <p:cNvPr id="6" name="Slide Number Placeholder 5"/>
          <p:cNvSpPr>
            <a:spLocks noGrp="1"/>
          </p:cNvSpPr>
          <p:nvPr>
            <p:ph type="sldNum" sz="quarter" idx="12"/>
          </p:nvPr>
        </p:nvSpPr>
        <p:spPr/>
        <p:txBody>
          <a:bodyPr/>
          <a:lstStyle/>
          <a:p>
            <a:fld id="{BA40CA24-C316-8548-92C8-49978792A09F}" type="slidenum">
              <a:rPr lang="en-US" smtClean="0"/>
              <a:t>‹#›</a:t>
            </a:fld>
            <a:endParaRPr lang="en-US"/>
          </a:p>
        </p:txBody>
      </p:sp>
    </p:spTree>
    <p:extLst>
      <p:ext uri="{BB962C8B-B14F-4D97-AF65-F5344CB8AC3E}">
        <p14:creationId xmlns:p14="http://schemas.microsoft.com/office/powerpoint/2010/main" val="3782986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dirty="0" err="1"/>
              <a:t>Click</a:t>
            </a:r>
            <a:r>
              <a:rPr lang="fi-FI" dirty="0"/>
              <a:t> to </a:t>
            </a:r>
            <a:r>
              <a:rPr lang="fi-FI" dirty="0" err="1"/>
              <a:t>edit</a:t>
            </a:r>
            <a:r>
              <a:rPr lang="fi-FI" dirty="0"/>
              <a:t> </a:t>
            </a:r>
            <a:r>
              <a:rPr lang="fi-FI" dirty="0" err="1"/>
              <a:t>Master</a:t>
            </a:r>
            <a:r>
              <a:rPr lang="fi-FI" dirty="0"/>
              <a:t> </a:t>
            </a:r>
            <a:r>
              <a:rPr lang="fi-FI" dirty="0" err="1"/>
              <a:t>title</a:t>
            </a:r>
            <a:r>
              <a:rPr lang="fi-FI" dirty="0"/>
              <a:t> </a:t>
            </a:r>
            <a:r>
              <a:rPr lang="fi-FI" dirty="0" err="1"/>
              <a:t>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dirty="0" err="1"/>
              <a:t>Click</a:t>
            </a:r>
            <a:r>
              <a:rPr lang="fi-FI" dirty="0"/>
              <a:t> to </a:t>
            </a:r>
            <a:r>
              <a:rPr lang="fi-FI" dirty="0" err="1"/>
              <a:t>edit</a:t>
            </a:r>
            <a:r>
              <a:rPr lang="fi-FI" dirty="0"/>
              <a:t> </a:t>
            </a:r>
            <a:r>
              <a:rPr lang="fi-FI" dirty="0" err="1"/>
              <a:t>Master</a:t>
            </a:r>
            <a:r>
              <a:rPr lang="fi-FI" dirty="0"/>
              <a:t>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4" name="Date Placeholder 3"/>
          <p:cNvSpPr>
            <a:spLocks noGrp="1"/>
          </p:cNvSpPr>
          <p:nvPr>
            <p:ph type="dt" sz="half" idx="2"/>
          </p:nvPr>
        </p:nvSpPr>
        <p:spPr>
          <a:xfrm>
            <a:off x="457200" y="6489330"/>
            <a:ext cx="2133600" cy="365125"/>
          </a:xfrm>
          <a:prstGeom prst="rect">
            <a:avLst/>
          </a:prstGeom>
        </p:spPr>
        <p:txBody>
          <a:bodyPr vert="horz" lIns="91440" tIns="45720" rIns="91440" bIns="45720" rtlCol="0" anchor="ctr"/>
          <a:lstStyle>
            <a:lvl1pPr algn="l">
              <a:defRPr sz="900">
                <a:solidFill>
                  <a:schemeClr val="tx1"/>
                </a:solidFill>
                <a:latin typeface="Fira Sans Regular"/>
                <a:cs typeface="Fira Sans Regular"/>
              </a:defRPr>
            </a:lvl1pPr>
          </a:lstStyle>
          <a:p>
            <a:fld id="{7767B22A-6962-FA4D-BEE5-1E523A21A080}" type="datetime1">
              <a:rPr lang="en-US" smtClean="0"/>
              <a:pPr/>
              <a:t>3/27/2025</a:t>
            </a:fld>
            <a:endParaRPr lang="en-US" dirty="0"/>
          </a:p>
        </p:txBody>
      </p:sp>
      <p:sp>
        <p:nvSpPr>
          <p:cNvPr id="5" name="Footer Placeholder 4"/>
          <p:cNvSpPr>
            <a:spLocks noGrp="1"/>
          </p:cNvSpPr>
          <p:nvPr>
            <p:ph type="ftr" sz="quarter" idx="3"/>
          </p:nvPr>
        </p:nvSpPr>
        <p:spPr>
          <a:xfrm>
            <a:off x="3124200" y="6489330"/>
            <a:ext cx="2895600" cy="365125"/>
          </a:xfrm>
          <a:prstGeom prst="rect">
            <a:avLst/>
          </a:prstGeom>
        </p:spPr>
        <p:txBody>
          <a:bodyPr vert="horz" lIns="91440" tIns="45720" rIns="91440" bIns="45720" rtlCol="0" anchor="ctr"/>
          <a:lstStyle>
            <a:lvl1pPr algn="ctr">
              <a:defRPr sz="900">
                <a:solidFill>
                  <a:srgbClr val="000000"/>
                </a:solidFill>
                <a:latin typeface="Fira Sans Regular"/>
                <a:cs typeface="Fira Sans Regular"/>
              </a:defRPr>
            </a:lvl1pPr>
          </a:lstStyle>
          <a:p>
            <a:r>
              <a:rPr lang="en-US" dirty="0"/>
              <a:t>© MÄNTTÄ-VILPPULAN KAUPUNKI</a:t>
            </a:r>
          </a:p>
        </p:txBody>
      </p:sp>
      <p:sp>
        <p:nvSpPr>
          <p:cNvPr id="6" name="Slide Number Placeholder 5"/>
          <p:cNvSpPr>
            <a:spLocks noGrp="1"/>
          </p:cNvSpPr>
          <p:nvPr>
            <p:ph type="sldNum" sz="quarter" idx="4"/>
          </p:nvPr>
        </p:nvSpPr>
        <p:spPr>
          <a:xfrm>
            <a:off x="6553200" y="6489330"/>
            <a:ext cx="2133600" cy="365125"/>
          </a:xfrm>
          <a:prstGeom prst="rect">
            <a:avLst/>
          </a:prstGeom>
        </p:spPr>
        <p:txBody>
          <a:bodyPr vert="horz" lIns="91440" tIns="45720" rIns="91440" bIns="45720" rtlCol="0" anchor="ctr"/>
          <a:lstStyle>
            <a:lvl1pPr algn="r">
              <a:defRPr sz="900">
                <a:solidFill>
                  <a:srgbClr val="000000"/>
                </a:solidFill>
                <a:latin typeface="Fira Sans Regular"/>
                <a:cs typeface="Fira Sans Regular"/>
              </a:defRPr>
            </a:lvl1pPr>
          </a:lstStyle>
          <a:p>
            <a:fld id="{BA40CA24-C316-8548-92C8-49978792A09F}" type="slidenum">
              <a:rPr lang="en-US" smtClean="0"/>
              <a:pPr/>
              <a:t>‹#›</a:t>
            </a:fld>
            <a:endParaRPr lang="en-US" dirty="0"/>
          </a:p>
        </p:txBody>
      </p:sp>
    </p:spTree>
    <p:extLst>
      <p:ext uri="{BB962C8B-B14F-4D97-AF65-F5344CB8AC3E}">
        <p14:creationId xmlns:p14="http://schemas.microsoft.com/office/powerpoint/2010/main" val="1107693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457200" rtl="0" eaLnBrk="1" latinLnBrk="0" hangingPunct="1">
        <a:spcBef>
          <a:spcPct val="0"/>
        </a:spcBef>
        <a:buNone/>
        <a:defRPr sz="4000" kern="1200">
          <a:solidFill>
            <a:schemeClr val="tx1"/>
          </a:solidFill>
          <a:latin typeface="Fira Sans Black"/>
          <a:ea typeface="+mj-ea"/>
          <a:cs typeface="Fira Sans Black"/>
        </a:defRPr>
      </a:lvl1pPr>
    </p:titleStyle>
    <p:bodyStyle>
      <a:lvl1pPr marL="342900" indent="-342900" algn="l" defTabSz="457200" rtl="0" eaLnBrk="1" latinLnBrk="0" hangingPunct="1">
        <a:spcBef>
          <a:spcPct val="20000"/>
        </a:spcBef>
        <a:buFont typeface="Arial"/>
        <a:buChar char="•"/>
        <a:defRPr sz="3200" kern="1200">
          <a:solidFill>
            <a:srgbClr val="000000"/>
          </a:solidFill>
          <a:latin typeface="Fira Sans Regular"/>
          <a:ea typeface="+mn-ea"/>
          <a:cs typeface="Fira Sans Regular"/>
        </a:defRPr>
      </a:lvl1pPr>
      <a:lvl2pPr marL="742950" indent="-285750" algn="l" defTabSz="457200" rtl="0" eaLnBrk="1" latinLnBrk="0" hangingPunct="1">
        <a:spcBef>
          <a:spcPct val="20000"/>
        </a:spcBef>
        <a:buFont typeface="Arial"/>
        <a:buChar char="–"/>
        <a:defRPr sz="2800" kern="1200">
          <a:solidFill>
            <a:srgbClr val="000000"/>
          </a:solidFill>
          <a:latin typeface="Fira Sans Regular"/>
          <a:ea typeface="+mn-ea"/>
          <a:cs typeface="Fira Sans Regular"/>
        </a:defRPr>
      </a:lvl2pPr>
      <a:lvl3pPr marL="1143000" indent="-228600" algn="l" defTabSz="457200" rtl="0" eaLnBrk="1" latinLnBrk="0" hangingPunct="1">
        <a:spcBef>
          <a:spcPct val="20000"/>
        </a:spcBef>
        <a:buFont typeface="Arial"/>
        <a:buChar char="•"/>
        <a:defRPr sz="2400" kern="1200">
          <a:solidFill>
            <a:srgbClr val="000000"/>
          </a:solidFill>
          <a:latin typeface="Fira Sans Regular"/>
          <a:ea typeface="+mn-ea"/>
          <a:cs typeface="Fira Sans Regular"/>
        </a:defRPr>
      </a:lvl3pPr>
      <a:lvl4pPr marL="1600200" indent="-228600" algn="l" defTabSz="457200" rtl="0" eaLnBrk="1" latinLnBrk="0" hangingPunct="1">
        <a:spcBef>
          <a:spcPct val="20000"/>
        </a:spcBef>
        <a:buFont typeface="Arial"/>
        <a:buChar char="–"/>
        <a:defRPr sz="2000" kern="1200">
          <a:solidFill>
            <a:srgbClr val="000000"/>
          </a:solidFill>
          <a:latin typeface="Fira Sans Regular"/>
          <a:ea typeface="+mn-ea"/>
          <a:cs typeface="Fira Sans Regular"/>
        </a:defRPr>
      </a:lvl4pPr>
      <a:lvl5pPr marL="2057400" indent="-228600" algn="l" defTabSz="457200" rtl="0" eaLnBrk="1" latinLnBrk="0" hangingPunct="1">
        <a:spcBef>
          <a:spcPct val="20000"/>
        </a:spcBef>
        <a:buFont typeface="Arial"/>
        <a:buChar char="»"/>
        <a:defRPr sz="2000" kern="1200">
          <a:solidFill>
            <a:srgbClr val="000000"/>
          </a:solidFill>
          <a:latin typeface="Fira Sans Regular"/>
          <a:ea typeface="+mn-ea"/>
          <a:cs typeface="Fira Sans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dirty="0" err="1"/>
              <a:t>Click</a:t>
            </a:r>
            <a:r>
              <a:rPr lang="fi-FI" dirty="0"/>
              <a:t> to </a:t>
            </a:r>
            <a:r>
              <a:rPr lang="fi-FI" dirty="0" err="1"/>
              <a:t>edit</a:t>
            </a:r>
            <a:r>
              <a:rPr lang="fi-FI" dirty="0"/>
              <a:t> </a:t>
            </a:r>
            <a:r>
              <a:rPr lang="fi-FI" dirty="0" err="1"/>
              <a:t>Master</a:t>
            </a:r>
            <a:r>
              <a:rPr lang="fi-FI" dirty="0"/>
              <a:t> </a:t>
            </a:r>
            <a:r>
              <a:rPr lang="fi-FI" dirty="0" err="1"/>
              <a:t>title</a:t>
            </a:r>
            <a:r>
              <a:rPr lang="fi-FI" dirty="0"/>
              <a:t> </a:t>
            </a:r>
            <a:r>
              <a:rPr lang="fi-FI" dirty="0" err="1"/>
              <a:t>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dirty="0" err="1"/>
              <a:t>Click</a:t>
            </a:r>
            <a:r>
              <a:rPr lang="fi-FI" dirty="0"/>
              <a:t> to </a:t>
            </a:r>
            <a:r>
              <a:rPr lang="fi-FI" dirty="0" err="1"/>
              <a:t>edit</a:t>
            </a:r>
            <a:r>
              <a:rPr lang="fi-FI" dirty="0"/>
              <a:t> </a:t>
            </a:r>
            <a:r>
              <a:rPr lang="fi-FI" dirty="0" err="1"/>
              <a:t>Master</a:t>
            </a:r>
            <a:r>
              <a:rPr lang="fi-FI" dirty="0"/>
              <a:t>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4" name="Date Placeholder 3"/>
          <p:cNvSpPr>
            <a:spLocks noGrp="1"/>
          </p:cNvSpPr>
          <p:nvPr>
            <p:ph type="dt" sz="half" idx="2"/>
          </p:nvPr>
        </p:nvSpPr>
        <p:spPr>
          <a:xfrm>
            <a:off x="457200" y="6489330"/>
            <a:ext cx="2133600" cy="365125"/>
          </a:xfrm>
          <a:prstGeom prst="rect">
            <a:avLst/>
          </a:prstGeom>
        </p:spPr>
        <p:txBody>
          <a:bodyPr vert="horz" lIns="91440" tIns="45720" rIns="91440" bIns="45720" rtlCol="0" anchor="ctr"/>
          <a:lstStyle>
            <a:lvl1pPr algn="l">
              <a:defRPr sz="900">
                <a:solidFill>
                  <a:schemeClr val="tx1"/>
                </a:solidFill>
                <a:latin typeface="Fira Sans Regular"/>
                <a:cs typeface="Fira Sans Regular"/>
              </a:defRPr>
            </a:lvl1pPr>
          </a:lstStyle>
          <a:p>
            <a:fld id="{7767B22A-6962-FA4D-BEE5-1E523A21A080}" type="datetime1">
              <a:rPr lang="en-US" smtClean="0"/>
              <a:pPr/>
              <a:t>3/27/2025</a:t>
            </a:fld>
            <a:endParaRPr lang="en-US" dirty="0"/>
          </a:p>
        </p:txBody>
      </p:sp>
      <p:sp>
        <p:nvSpPr>
          <p:cNvPr id="5" name="Footer Placeholder 4"/>
          <p:cNvSpPr>
            <a:spLocks noGrp="1"/>
          </p:cNvSpPr>
          <p:nvPr>
            <p:ph type="ftr" sz="quarter" idx="3"/>
          </p:nvPr>
        </p:nvSpPr>
        <p:spPr>
          <a:xfrm>
            <a:off x="3124200" y="6489330"/>
            <a:ext cx="2895600" cy="365125"/>
          </a:xfrm>
          <a:prstGeom prst="rect">
            <a:avLst/>
          </a:prstGeom>
        </p:spPr>
        <p:txBody>
          <a:bodyPr vert="horz" lIns="91440" tIns="45720" rIns="91440" bIns="45720" rtlCol="0" anchor="ctr"/>
          <a:lstStyle>
            <a:lvl1pPr algn="ctr">
              <a:defRPr sz="900">
                <a:solidFill>
                  <a:srgbClr val="000000"/>
                </a:solidFill>
                <a:latin typeface="Fira Sans Regular"/>
                <a:cs typeface="Fira Sans Regular"/>
              </a:defRPr>
            </a:lvl1pPr>
          </a:lstStyle>
          <a:p>
            <a:r>
              <a:rPr lang="en-US" dirty="0"/>
              <a:t>© MÄNTTÄ-VILPPULAN KAUPUNKI</a:t>
            </a:r>
          </a:p>
        </p:txBody>
      </p:sp>
      <p:sp>
        <p:nvSpPr>
          <p:cNvPr id="6" name="Slide Number Placeholder 5"/>
          <p:cNvSpPr>
            <a:spLocks noGrp="1"/>
          </p:cNvSpPr>
          <p:nvPr>
            <p:ph type="sldNum" sz="quarter" idx="4"/>
          </p:nvPr>
        </p:nvSpPr>
        <p:spPr>
          <a:xfrm>
            <a:off x="6553200" y="6489330"/>
            <a:ext cx="2133600" cy="365125"/>
          </a:xfrm>
          <a:prstGeom prst="rect">
            <a:avLst/>
          </a:prstGeom>
        </p:spPr>
        <p:txBody>
          <a:bodyPr vert="horz" lIns="91440" tIns="45720" rIns="91440" bIns="45720" rtlCol="0" anchor="ctr"/>
          <a:lstStyle>
            <a:lvl1pPr algn="r">
              <a:defRPr sz="900">
                <a:solidFill>
                  <a:srgbClr val="000000"/>
                </a:solidFill>
                <a:latin typeface="Fira Sans Regular"/>
                <a:cs typeface="Fira Sans Regular"/>
              </a:defRPr>
            </a:lvl1pPr>
          </a:lstStyle>
          <a:p>
            <a:fld id="{BA40CA24-C316-8548-92C8-49978792A09F}" type="slidenum">
              <a:rPr lang="en-US" smtClean="0"/>
              <a:pPr/>
              <a:t>‹#›</a:t>
            </a:fld>
            <a:endParaRPr lang="en-US" dirty="0"/>
          </a:p>
        </p:txBody>
      </p:sp>
    </p:spTree>
    <p:extLst>
      <p:ext uri="{BB962C8B-B14F-4D97-AF65-F5344CB8AC3E}">
        <p14:creationId xmlns:p14="http://schemas.microsoft.com/office/powerpoint/2010/main" val="23409109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000" kern="1200">
          <a:solidFill>
            <a:schemeClr val="tx1"/>
          </a:solidFill>
          <a:latin typeface="Fira Sans Black"/>
          <a:ea typeface="+mj-ea"/>
          <a:cs typeface="Fira Sans Black"/>
        </a:defRPr>
      </a:lvl1pPr>
    </p:titleStyle>
    <p:bodyStyle>
      <a:lvl1pPr marL="342900" indent="-342900" algn="l" defTabSz="457200" rtl="0" eaLnBrk="1" latinLnBrk="0" hangingPunct="1">
        <a:spcBef>
          <a:spcPct val="20000"/>
        </a:spcBef>
        <a:buFont typeface="Arial"/>
        <a:buChar char="•"/>
        <a:defRPr sz="3200" kern="1200">
          <a:solidFill>
            <a:srgbClr val="000000"/>
          </a:solidFill>
          <a:latin typeface="Fira Sans Regular"/>
          <a:ea typeface="+mn-ea"/>
          <a:cs typeface="Fira Sans Regular"/>
        </a:defRPr>
      </a:lvl1pPr>
      <a:lvl2pPr marL="742950" indent="-285750" algn="l" defTabSz="457200" rtl="0" eaLnBrk="1" latinLnBrk="0" hangingPunct="1">
        <a:spcBef>
          <a:spcPct val="20000"/>
        </a:spcBef>
        <a:buFont typeface="Arial"/>
        <a:buChar char="–"/>
        <a:defRPr sz="2800" kern="1200">
          <a:solidFill>
            <a:srgbClr val="000000"/>
          </a:solidFill>
          <a:latin typeface="Fira Sans Regular"/>
          <a:ea typeface="+mn-ea"/>
          <a:cs typeface="Fira Sans Regular"/>
        </a:defRPr>
      </a:lvl2pPr>
      <a:lvl3pPr marL="1143000" indent="-228600" algn="l" defTabSz="457200" rtl="0" eaLnBrk="1" latinLnBrk="0" hangingPunct="1">
        <a:spcBef>
          <a:spcPct val="20000"/>
        </a:spcBef>
        <a:buFont typeface="Arial"/>
        <a:buChar char="•"/>
        <a:defRPr sz="2400" kern="1200">
          <a:solidFill>
            <a:srgbClr val="000000"/>
          </a:solidFill>
          <a:latin typeface="Fira Sans Regular"/>
          <a:ea typeface="+mn-ea"/>
          <a:cs typeface="Fira Sans Regular"/>
        </a:defRPr>
      </a:lvl3pPr>
      <a:lvl4pPr marL="1600200" indent="-228600" algn="l" defTabSz="457200" rtl="0" eaLnBrk="1" latinLnBrk="0" hangingPunct="1">
        <a:spcBef>
          <a:spcPct val="20000"/>
        </a:spcBef>
        <a:buFont typeface="Arial"/>
        <a:buChar char="–"/>
        <a:defRPr sz="2000" kern="1200">
          <a:solidFill>
            <a:srgbClr val="000000"/>
          </a:solidFill>
          <a:latin typeface="Fira Sans Regular"/>
          <a:ea typeface="+mn-ea"/>
          <a:cs typeface="Fira Sans Regular"/>
        </a:defRPr>
      </a:lvl4pPr>
      <a:lvl5pPr marL="2057400" indent="-228600" algn="l" defTabSz="457200" rtl="0" eaLnBrk="1" latinLnBrk="0" hangingPunct="1">
        <a:spcBef>
          <a:spcPct val="20000"/>
        </a:spcBef>
        <a:buFont typeface="Arial"/>
        <a:buChar char="»"/>
        <a:defRPr sz="2000" kern="1200">
          <a:solidFill>
            <a:srgbClr val="000000"/>
          </a:solidFill>
          <a:latin typeface="Fira Sans Regular"/>
          <a:ea typeface="+mn-ea"/>
          <a:cs typeface="Fira Sans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E603D94-1E8B-4F41-98F2-3DEB49E2842B}" type="datetime1">
              <a:rPr lang="en-US" smtClean="0"/>
              <a:t>3/27/2025</a:t>
            </a:fld>
            <a:endParaRPr lang="en-US"/>
          </a:p>
        </p:txBody>
      </p:sp>
      <p:sp>
        <p:nvSpPr>
          <p:cNvPr id="7" name="Footer Placeholder 6"/>
          <p:cNvSpPr>
            <a:spLocks noGrp="1"/>
          </p:cNvSpPr>
          <p:nvPr>
            <p:ph type="ftr" sz="quarter" idx="11"/>
          </p:nvPr>
        </p:nvSpPr>
        <p:spPr/>
        <p:txBody>
          <a:bodyPr/>
          <a:lstStyle/>
          <a:p>
            <a:r>
              <a:rPr lang="en-US"/>
              <a:t>© MÄNTTÄ-VILPPULAN KAUPUNKI</a:t>
            </a:r>
          </a:p>
        </p:txBody>
      </p:sp>
      <p:sp>
        <p:nvSpPr>
          <p:cNvPr id="8" name="Title 7"/>
          <p:cNvSpPr>
            <a:spLocks noGrp="1"/>
          </p:cNvSpPr>
          <p:nvPr>
            <p:ph type="ctrTitle"/>
          </p:nvPr>
        </p:nvSpPr>
        <p:spPr/>
        <p:txBody>
          <a:bodyPr>
            <a:normAutofit fontScale="90000"/>
          </a:bodyPr>
          <a:lstStyle/>
          <a:p>
            <a:r>
              <a:rPr lang="fi-FI" sz="5400" dirty="0">
                <a:latin typeface="Century Gothic" panose="020B0502020202020204"/>
                <a:cs typeface="+mj-cs"/>
              </a:rPr>
              <a:t>Voisiko sekä Mänttään että Vilppulaan perustaa yhtenäiskoulut?</a:t>
            </a:r>
            <a:endParaRPr lang="en-US" dirty="0"/>
          </a:p>
        </p:txBody>
      </p:sp>
    </p:spTree>
    <p:extLst>
      <p:ext uri="{BB962C8B-B14F-4D97-AF65-F5344CB8AC3E}">
        <p14:creationId xmlns:p14="http://schemas.microsoft.com/office/powerpoint/2010/main" val="2676628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Yhtenäiskoulun hyvät puolet</a:t>
            </a:r>
          </a:p>
        </p:txBody>
      </p:sp>
      <p:sp>
        <p:nvSpPr>
          <p:cNvPr id="3" name="Sisällön paikkamerkki 2"/>
          <p:cNvSpPr>
            <a:spLocks noGrp="1"/>
          </p:cNvSpPr>
          <p:nvPr>
            <p:ph idx="1"/>
          </p:nvPr>
        </p:nvSpPr>
        <p:spPr>
          <a:solidFill>
            <a:schemeClr val="bg1"/>
          </a:solidFill>
        </p:spPr>
        <p:txBody>
          <a:bodyPr>
            <a:normAutofit fontScale="92500" lnSpcReduction="20000"/>
          </a:bodyPr>
          <a:lstStyle/>
          <a:p>
            <a:pPr fontAlgn="base"/>
            <a:r>
              <a:rPr lang="fi-FI" dirty="0"/>
              <a:t>Yleisesti yhtenäiskoulu on koulupolun kannalta hyvä asia. Oppilaantuntemus on parempaa ja nivelvaiheissa on vähemmän ongelmia.  </a:t>
            </a:r>
          </a:p>
          <a:p>
            <a:pPr fontAlgn="base"/>
            <a:r>
              <a:rPr lang="fi-FI" dirty="0"/>
              <a:t>Riippuen resurssista parempi mahdollisuus tarjota alakoulussa aineenopettajan opetusta esimerkiksi kielissä, mutta toisaalta tämä kääntyy usein toisinpäin eli luokanopettajat opettavat esimerkiksi suomen kieltä yläkoulussa, koska heillä on isompi opetusvelvollisuus. Tämä ei ole oppilaan etu. </a:t>
            </a:r>
          </a:p>
          <a:p>
            <a:endParaRPr lang="fi-FI" dirty="0"/>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403323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553914" y="274638"/>
            <a:ext cx="8132885" cy="683724"/>
          </a:xfrm>
        </p:spPr>
        <p:txBody>
          <a:bodyPr>
            <a:normAutofit fontScale="90000"/>
          </a:bodyPr>
          <a:lstStyle/>
          <a:p>
            <a:r>
              <a:rPr lang="fi-FI" b="1" kern="1600" cap="all" dirty="0">
                <a:latin typeface="Times New Roman" panose="02020603050405020304" pitchFamily="18" charset="0"/>
                <a:ea typeface="Calibri" panose="020F0502020204030204" pitchFamily="34" charset="0"/>
                <a:cs typeface="Arial" panose="020B0604020202020204" pitchFamily="34" charset="0"/>
              </a:rPr>
              <a:t>Taloudellinen näkökulma</a:t>
            </a:r>
            <a:endParaRPr lang="fi-FI" dirty="0"/>
          </a:p>
        </p:txBody>
      </p:sp>
      <p:sp>
        <p:nvSpPr>
          <p:cNvPr id="3" name="Sisällön paikkamerkki 2"/>
          <p:cNvSpPr>
            <a:spLocks noGrp="1"/>
          </p:cNvSpPr>
          <p:nvPr>
            <p:ph idx="1"/>
          </p:nvPr>
        </p:nvSpPr>
        <p:spPr>
          <a:xfrm>
            <a:off x="465991" y="1099039"/>
            <a:ext cx="8229600" cy="4525963"/>
          </a:xfrm>
        </p:spPr>
        <p:txBody>
          <a:bodyPr>
            <a:normAutofit fontScale="85000" lnSpcReduction="20000"/>
          </a:bodyPr>
          <a:lstStyle/>
          <a:p>
            <a:pPr fontAlgn="base"/>
            <a:r>
              <a:rPr lang="fi-FI" dirty="0"/>
              <a:t>Mikäli yläkoululaiset jaettaisiin kahteen eri yhtenäiskouluun vuonna 2028, olisi oppilasmäärä pieni ja ratkaisu kallis</a:t>
            </a:r>
          </a:p>
          <a:p>
            <a:pPr fontAlgn="base"/>
            <a:r>
              <a:rPr lang="fi-FI" dirty="0"/>
              <a:t>VYK 104 oppilasta ja KYK 142 oppilasta  </a:t>
            </a:r>
          </a:p>
          <a:p>
            <a:pPr fontAlgn="base"/>
            <a:r>
              <a:rPr lang="fi-FI" dirty="0"/>
              <a:t>Kahden yhtenäiskoulun malli: 13 opetusryhmää</a:t>
            </a:r>
          </a:p>
          <a:p>
            <a:pPr fontAlgn="base"/>
            <a:r>
              <a:rPr lang="fi-FI" dirty="0"/>
              <a:t>Yhden yläkoulun malli: 10 opetusryhmää </a:t>
            </a:r>
          </a:p>
          <a:p>
            <a:pPr fontAlgn="base"/>
            <a:r>
              <a:rPr lang="fi-FI" dirty="0"/>
              <a:t>Yhden vuosiviikkotunnin </a:t>
            </a:r>
            <a:r>
              <a:rPr lang="fi-FI"/>
              <a:t>hinta </a:t>
            </a:r>
            <a:r>
              <a:rPr lang="fi-FI" smtClean="0"/>
              <a:t>on 1996,76 </a:t>
            </a:r>
            <a:r>
              <a:rPr lang="fi-FI" dirty="0"/>
              <a:t>€/vuosi  </a:t>
            </a:r>
          </a:p>
          <a:p>
            <a:pPr fontAlgn="base"/>
            <a:r>
              <a:rPr lang="fi-FI" dirty="0"/>
              <a:t>Opetustunteina kahden yhtenäiskoulun malli maksaisi noin 80 </a:t>
            </a:r>
            <a:r>
              <a:rPr lang="fi-FI" dirty="0" err="1"/>
              <a:t>vvt</a:t>
            </a:r>
            <a:r>
              <a:rPr lang="fi-FI" dirty="0"/>
              <a:t> enemmän kuin yhden yläkoulun malli. Rahassa se olisi noin 159 740 €/vuosi kalliimpi ratkaisu.</a:t>
            </a:r>
          </a:p>
          <a:p>
            <a:endParaRPr lang="fi-FI" dirty="0"/>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359351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Opettajille maksettavat korvaukset siirtymistä</a:t>
            </a:r>
          </a:p>
        </p:txBody>
      </p:sp>
      <p:sp>
        <p:nvSpPr>
          <p:cNvPr id="3" name="Sisällön paikkamerkki 2"/>
          <p:cNvSpPr>
            <a:spLocks noGrp="1"/>
          </p:cNvSpPr>
          <p:nvPr>
            <p:ph idx="1"/>
          </p:nvPr>
        </p:nvSpPr>
        <p:spPr>
          <a:solidFill>
            <a:schemeClr val="bg1"/>
          </a:solidFill>
        </p:spPr>
        <p:txBody>
          <a:bodyPr/>
          <a:lstStyle/>
          <a:p>
            <a:r>
              <a:rPr lang="fi-FI" dirty="0"/>
              <a:t>Vilppulan yhteiskoulun ja Vilppulankosken koulun välimatka on 1,3 km</a:t>
            </a:r>
          </a:p>
          <a:p>
            <a:r>
              <a:rPr lang="fi-FI" dirty="0"/>
              <a:t>Koskelan yläkoulun ja Savosenmäen koulun välimatka on 2,2 km</a:t>
            </a:r>
          </a:p>
          <a:p>
            <a:r>
              <a:rPr lang="fi-FI" dirty="0"/>
              <a:t>Opettajille maksetaan korvaus yhdestä huojennustunnista, jos hän joutuu siirtymään koulupäivän aikana yli 1 km matkan koululta toiselle </a:t>
            </a:r>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7512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b="1" dirty="0"/>
              <a:t>Valinnaisuuden toteutuminen</a:t>
            </a:r>
            <a:endParaRPr lang="fi-FI" dirty="0"/>
          </a:p>
        </p:txBody>
      </p:sp>
      <p:sp>
        <p:nvSpPr>
          <p:cNvPr id="3" name="Sisällön paikkamerkki 2"/>
          <p:cNvSpPr>
            <a:spLocks noGrp="1"/>
          </p:cNvSpPr>
          <p:nvPr>
            <p:ph idx="1"/>
          </p:nvPr>
        </p:nvSpPr>
        <p:spPr>
          <a:solidFill>
            <a:schemeClr val="bg1"/>
          </a:solidFill>
        </p:spPr>
        <p:txBody>
          <a:bodyPr>
            <a:normAutofit fontScale="77500" lnSpcReduction="20000"/>
          </a:bodyPr>
          <a:lstStyle/>
          <a:p>
            <a:pPr fontAlgn="base"/>
            <a:r>
              <a:rPr lang="fi-FI" dirty="0"/>
              <a:t>Pienet oppilasmäärät yläkouluissa näkyisivät edelleen suppeana valinnaisainetarjontana eikä suosituimpien valinnaisaineiden lisäksi toteutuksia juuri tulisi. Tämä tilanne on jo nyt, vaikka oppilasmäärä molemmilla yläkouluilla on isompi. </a:t>
            </a:r>
          </a:p>
          <a:p>
            <a:pPr fontAlgn="base"/>
            <a:r>
              <a:rPr lang="fi-FI" dirty="0"/>
              <a:t>Perusopetuksen valinnaisten opintojen yhteisenä tehtävänä on syventää oppimista, laajentaa opintoja ja vahvistaa jatko-opintovalmiuksia. Valinnaiset opinnot tarjoavat oppilaille mahdollisuuden kehittää osaamistaan kiinnostuksensa suunnassa. Valinnaisuus tukee opiskelumotivaatiota ja kartuttaa valintojen tekemisen taitoja. </a:t>
            </a:r>
            <a:r>
              <a:rPr lang="fi-FI" u="sng" dirty="0"/>
              <a:t>Tämä opetussuunnitelman periaate jää ja jäisi kahden yhtenäiskoulun mallissa toteutumatta.  </a:t>
            </a:r>
          </a:p>
          <a:p>
            <a:endParaRPr lang="fi-FI" dirty="0"/>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77085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57200" y="404446"/>
            <a:ext cx="8229600" cy="5721717"/>
          </a:xfrm>
          <a:solidFill>
            <a:schemeClr val="bg1"/>
          </a:solidFill>
        </p:spPr>
        <p:txBody>
          <a:bodyPr>
            <a:normAutofit/>
          </a:bodyPr>
          <a:lstStyle/>
          <a:p>
            <a:pPr marL="0" indent="0" fontAlgn="base">
              <a:buNone/>
            </a:pPr>
            <a:r>
              <a:rPr lang="fi-FI" b="1" dirty="0"/>
              <a:t>Oppilaiden yksinäisyys</a:t>
            </a:r>
            <a:r>
              <a:rPr lang="fi-FI" dirty="0"/>
              <a:t> todennäköisesti lisääntyisi. Kouluterveyskyselyn (2023) tuloksien perusteella 10,5% 8. ja 9. luokkalaisista kokee, että heillä ei ole yhtään läheistä ystävää. </a:t>
            </a:r>
          </a:p>
          <a:p>
            <a:pPr marL="0" indent="0" fontAlgn="base">
              <a:buNone/>
            </a:pPr>
            <a:r>
              <a:rPr lang="fi-FI" b="1" dirty="0"/>
              <a:t>Yhteisen toimintakulttuurin</a:t>
            </a:r>
            <a:r>
              <a:rPr lang="fi-FI" dirty="0"/>
              <a:t> rakentaminen olisi hankalaa. Jo tällä hetkellä 19 opettajaa kiertää 2-5 eri yksikön välillä. Jokaisessa yksikössä on oma toimintakulttuuri, joiden yhteensovittaminen yksittäisen työntekijän näkökulmasta voi olla haasteellista.  </a:t>
            </a:r>
          </a:p>
          <a:p>
            <a:endParaRPr lang="fi-FI" dirty="0"/>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89512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Ei kiinteistösäästöjä</a:t>
            </a:r>
          </a:p>
        </p:txBody>
      </p:sp>
      <p:sp>
        <p:nvSpPr>
          <p:cNvPr id="3" name="Sisällön paikkamerkki 2"/>
          <p:cNvSpPr>
            <a:spLocks noGrp="1"/>
          </p:cNvSpPr>
          <p:nvPr>
            <p:ph idx="1"/>
          </p:nvPr>
        </p:nvSpPr>
        <p:spPr>
          <a:solidFill>
            <a:schemeClr val="bg1"/>
          </a:solidFill>
        </p:spPr>
        <p:txBody>
          <a:bodyPr/>
          <a:lstStyle/>
          <a:p>
            <a:r>
              <a:rPr lang="fi-FI" dirty="0"/>
              <a:t>Mikäli päädyttäisiin kahden yhtenäiskoulun malliin, pitäisi joko toimia sekä Mäntässä että Vilppulassa kahdessa eri toimipisteessä</a:t>
            </a:r>
          </a:p>
          <a:p>
            <a:r>
              <a:rPr lang="fi-FI" dirty="0"/>
              <a:t>Kumpikaan yhtenäiskoulu ei mahtuisi nykyisiin koulurakennuksiin</a:t>
            </a:r>
          </a:p>
          <a:p>
            <a:r>
              <a:rPr lang="fi-FI" dirty="0"/>
              <a:t>Kiinteistösäästöjä ei saataisi</a:t>
            </a:r>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353750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dirty="0"/>
              <a:t>Oppilasmäärät yhtenäiskoulumallissa</a:t>
            </a:r>
            <a:br>
              <a:rPr lang="fi-FI" sz="3200" dirty="0"/>
            </a:br>
            <a:endParaRPr lang="fi-FI" sz="3200" dirty="0"/>
          </a:p>
        </p:txBody>
      </p:sp>
      <p:sp>
        <p:nvSpPr>
          <p:cNvPr id="3" name="Sisällön paikkamerkki 2"/>
          <p:cNvSpPr>
            <a:spLocks noGrp="1"/>
          </p:cNvSpPr>
          <p:nvPr>
            <p:ph idx="1"/>
          </p:nvPr>
        </p:nvSpPr>
        <p:spPr/>
        <p:txBody>
          <a:bodyPr>
            <a:normAutofit/>
          </a:bodyPr>
          <a:lstStyle/>
          <a:p>
            <a:pPr marL="0" indent="0">
              <a:buNone/>
            </a:pPr>
            <a:r>
              <a:rPr lang="fi-FI" sz="1200" b="1" dirty="0"/>
              <a:t>Vilppulan mahdollinen yhtenäiskoulu</a:t>
            </a:r>
          </a:p>
          <a:p>
            <a:pPr marL="0" indent="0">
              <a:buNone/>
            </a:pPr>
            <a:r>
              <a:rPr lang="fi-FI" sz="1200" b="1" dirty="0"/>
              <a:t>Lukuvuosi					27-28		28-29		29-30		30-31</a:t>
            </a:r>
          </a:p>
          <a:p>
            <a:pPr marL="457200" lvl="1" indent="0">
              <a:buNone/>
            </a:pPr>
            <a:r>
              <a:rPr lang="fi-FI" sz="1400" dirty="0"/>
              <a:t>Vilppulankosken koulu		181		176		167		158</a:t>
            </a:r>
          </a:p>
          <a:p>
            <a:pPr marL="457200" lvl="1" indent="0">
              <a:buNone/>
            </a:pPr>
            <a:r>
              <a:rPr lang="fi-FI" sz="1400" dirty="0"/>
              <a:t>Vilppulan yhteiskoulu		104		92		82		81		</a:t>
            </a:r>
          </a:p>
          <a:p>
            <a:pPr marL="457200" lvl="1" indent="0">
              <a:buNone/>
            </a:pPr>
            <a:r>
              <a:rPr lang="fi-FI" sz="1400" b="1" dirty="0"/>
              <a:t>Yhteensä				285		268		249		239</a:t>
            </a:r>
          </a:p>
          <a:p>
            <a:pPr marL="57150" indent="0">
              <a:buNone/>
            </a:pPr>
            <a:endParaRPr lang="fi-FI" sz="1800" b="1" dirty="0"/>
          </a:p>
          <a:p>
            <a:pPr marL="0" indent="0">
              <a:buNone/>
            </a:pPr>
            <a:r>
              <a:rPr lang="fi-FI" sz="1200" b="1" dirty="0"/>
              <a:t>Mäntän mahdollinen yhtenäiskoulu</a:t>
            </a:r>
          </a:p>
          <a:p>
            <a:pPr marL="0" indent="0">
              <a:buNone/>
            </a:pPr>
            <a:r>
              <a:rPr lang="fi-FI" sz="1200" b="1" dirty="0"/>
              <a:t>Lukuvuosi					27-28		28-29		29-30		30-31</a:t>
            </a:r>
            <a:endParaRPr lang="fi-FI" sz="1400" b="1" dirty="0"/>
          </a:p>
          <a:p>
            <a:pPr marL="457200" lvl="1" indent="0">
              <a:buNone/>
            </a:pPr>
            <a:r>
              <a:rPr lang="fi-FI" sz="1400" dirty="0"/>
              <a:t>Savosenmäen koulu		245		235		217		196</a:t>
            </a:r>
          </a:p>
          <a:p>
            <a:pPr marL="457200" lvl="1" indent="0">
              <a:buNone/>
            </a:pPr>
            <a:r>
              <a:rPr lang="fi-FI" sz="1400" dirty="0"/>
              <a:t>Koskelan yläkoulu		142		139		122		111	</a:t>
            </a:r>
          </a:p>
          <a:p>
            <a:pPr marL="457200" lvl="1" indent="0">
              <a:buNone/>
            </a:pPr>
            <a:r>
              <a:rPr lang="fi-FI" sz="1400" b="1" dirty="0"/>
              <a:t>Yhteensä				387		374		339		307</a:t>
            </a:r>
          </a:p>
          <a:p>
            <a:pPr lvl="1"/>
            <a:endParaRPr lang="fi-FI" sz="1400" b="1" dirty="0"/>
          </a:p>
          <a:p>
            <a:pPr marL="457200" lvl="1" indent="0">
              <a:buNone/>
            </a:pPr>
            <a:r>
              <a:rPr lang="fi-FI" sz="1400" b="1" dirty="0"/>
              <a:t>Mäntän lukio			130 (95)	130 (95)	130 (95)	130 (91)</a:t>
            </a:r>
          </a:p>
          <a:p>
            <a:pPr lvl="1"/>
            <a:endParaRPr lang="fi-FI" sz="2000" b="1" dirty="0"/>
          </a:p>
        </p:txBody>
      </p:sp>
      <p:sp>
        <p:nvSpPr>
          <p:cNvPr id="4" name="Päivämäärän paikkamerkki 3"/>
          <p:cNvSpPr>
            <a:spLocks noGrp="1"/>
          </p:cNvSpPr>
          <p:nvPr>
            <p:ph type="dt" sz="half" idx="10"/>
          </p:nvPr>
        </p:nvSpPr>
        <p:spPr/>
        <p:txBody>
          <a:bodyPr/>
          <a:lstStyle/>
          <a:p>
            <a:fld id="{BC4D1678-EDA5-364D-92EC-63DABF707B21}" type="datetime1">
              <a:rPr lang="en-US" smtClean="0"/>
              <a:t>3/27/2025</a:t>
            </a:fld>
            <a:endParaRPr lang="en-US"/>
          </a:p>
        </p:txBody>
      </p:sp>
      <p:sp>
        <p:nvSpPr>
          <p:cNvPr id="5" name="Alatunnisteen paikkamerkki 4"/>
          <p:cNvSpPr>
            <a:spLocks noGrp="1"/>
          </p:cNvSpPr>
          <p:nvPr>
            <p:ph type="ftr" sz="quarter" idx="11"/>
          </p:nvPr>
        </p:nvSpPr>
        <p:spPr/>
        <p:txBody>
          <a:bodyPr/>
          <a:lstStyle/>
          <a:p>
            <a:r>
              <a:rPr lang="en-US"/>
              <a:t>© MÄNTTÄ-VILPPULAN KAUPUNKI</a:t>
            </a:r>
          </a:p>
        </p:txBody>
      </p:sp>
    </p:spTree>
    <p:extLst>
      <p:ext uri="{BB962C8B-B14F-4D97-AF65-F5344CB8AC3E}">
        <p14:creationId xmlns:p14="http://schemas.microsoft.com/office/powerpoint/2010/main" val="1051921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3044</TotalTime>
  <Words>536</Words>
  <Application>Microsoft Office PowerPoint</Application>
  <PresentationFormat>Näytössä katseltava diaesitys (4:3)</PresentationFormat>
  <Paragraphs>55</Paragraphs>
  <Slides>8</Slides>
  <Notes>1</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8</vt:i4>
      </vt:variant>
    </vt:vector>
  </HeadingPairs>
  <TitlesOfParts>
    <vt:vector size="16" baseType="lpstr">
      <vt:lpstr>Arial</vt:lpstr>
      <vt:lpstr>Calibri</vt:lpstr>
      <vt:lpstr>Century Gothic</vt:lpstr>
      <vt:lpstr>Fira Sans Black</vt:lpstr>
      <vt:lpstr>Fira Sans Regular</vt:lpstr>
      <vt:lpstr>Times New Roman</vt:lpstr>
      <vt:lpstr>Office Theme</vt:lpstr>
      <vt:lpstr>1_Office Theme</vt:lpstr>
      <vt:lpstr>Voisiko sekä Mänttään että Vilppulaan perustaa yhtenäiskoulut?</vt:lpstr>
      <vt:lpstr>Yhtenäiskoulun hyvät puolet</vt:lpstr>
      <vt:lpstr>Taloudellinen näkökulma</vt:lpstr>
      <vt:lpstr>Opettajille maksettavat korvaukset siirtymistä</vt:lpstr>
      <vt:lpstr>Valinnaisuuden toteutuminen</vt:lpstr>
      <vt:lpstr>PowerPoint-esitys</vt:lpstr>
      <vt:lpstr>Ei kiinteistösäästöjä</vt:lpstr>
      <vt:lpstr>Oppilasmäärät yhtenäiskoulumallissa </vt:lpstr>
    </vt:vector>
  </TitlesOfParts>
  <Company>Sunday Creative Oy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OTSIKKO</dc:title>
  <dc:creator>Marko Soini</dc:creator>
  <cp:lastModifiedBy>Juhani Tolonen</cp:lastModifiedBy>
  <cp:revision>74</cp:revision>
  <cp:lastPrinted>2024-02-19T12:49:19Z</cp:lastPrinted>
  <dcterms:created xsi:type="dcterms:W3CDTF">2017-08-18T12:32:38Z</dcterms:created>
  <dcterms:modified xsi:type="dcterms:W3CDTF">2025-03-27T06:40:41Z</dcterms:modified>
</cp:coreProperties>
</file>